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4" d="100"/>
          <a:sy n="34" d="100"/>
        </p:scale>
        <p:origin x="-1637" y="-3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291-0227-44E7-BE2C-26C22DC63904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FC72-E8BC-4709-8704-2B6FD4F223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291-0227-44E7-BE2C-26C22DC63904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FC72-E8BC-4709-8704-2B6FD4F22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291-0227-44E7-BE2C-26C22DC63904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FC72-E8BC-4709-8704-2B6FD4F22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291-0227-44E7-BE2C-26C22DC63904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FC72-E8BC-4709-8704-2B6FD4F22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291-0227-44E7-BE2C-26C22DC63904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FC72-E8BC-4709-8704-2B6FD4F22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291-0227-44E7-BE2C-26C22DC63904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FC72-E8BC-4709-8704-2B6FD4F22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291-0227-44E7-BE2C-26C22DC63904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FC72-E8BC-4709-8704-2B6FD4F22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291-0227-44E7-BE2C-26C22DC63904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FC72-E8BC-4709-8704-2B6FD4F22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291-0227-44E7-BE2C-26C22DC63904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FC72-E8BC-4709-8704-2B6FD4F22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1291-0227-44E7-BE2C-26C22DC63904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FC72-E8BC-4709-8704-2B6FD4F223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2CC1291-0227-44E7-BE2C-26C22DC63904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C15FC72-E8BC-4709-8704-2B6FD4F22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2CC1291-0227-44E7-BE2C-26C22DC63904}" type="datetimeFigureOut">
              <a:rPr lang="en-US" smtClean="0"/>
              <a:pPr/>
              <a:t>3/25/2012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C15FC72-E8BC-4709-8704-2B6FD4F22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hyperlink" Target="http://www.youtube.com/watch?v=o9mdHMtxOjY&amp;feature=relat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package" Target="../embeddings/Word_2007_Document1.docx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te.uwaterloo.ca/teaching_resources/tips/group_roles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te.uwaterloo.ca/teaching_resources/tips/group_roles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te.uwaterloo.ca/teaching_resources/tips/group_roles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te.uwaterloo.ca/teaching_resources/tips/group_roles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te.uwaterloo.ca/teaching_resources/tips/group_roles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Working in Groups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quick reference guide</a:t>
            </a:r>
          </a:p>
          <a:p>
            <a:endParaRPr lang="en-US" dirty="0" smtClean="0"/>
          </a:p>
          <a:p>
            <a:r>
              <a:rPr lang="en-US" dirty="0" smtClean="0"/>
              <a:t>ED4113</a:t>
            </a:r>
            <a:endParaRPr lang="en-US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8077200" y="914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 </a:t>
            </a:r>
          </a:p>
          <a:p>
            <a:pPr lvl="1"/>
            <a:r>
              <a:rPr lang="en-US" dirty="0" smtClean="0"/>
              <a:t>Understand goals and objectives</a:t>
            </a:r>
          </a:p>
          <a:p>
            <a:pPr lvl="1"/>
            <a:r>
              <a:rPr lang="en-US" dirty="0" smtClean="0"/>
              <a:t>Know who’s doing what</a:t>
            </a:r>
          </a:p>
          <a:p>
            <a:pPr lvl="1"/>
            <a:r>
              <a:rPr lang="en-US" dirty="0" smtClean="0"/>
              <a:t>Keep on task</a:t>
            </a:r>
          </a:p>
          <a:p>
            <a:pPr lvl="1"/>
            <a:r>
              <a:rPr lang="en-US" dirty="0" smtClean="0"/>
              <a:t>Meet deadlines together</a:t>
            </a:r>
            <a:endParaRPr lang="en-US" dirty="0"/>
          </a:p>
        </p:txBody>
      </p:sp>
      <p:pic>
        <p:nvPicPr>
          <p:cNvPr id="4" name="Slide 9">
            <a:hlinkClick r:id="" action="ppaction://media"/>
          </p:cNvPr>
          <p:cNvPicPr>
            <a:picLocks noRot="1" noChangeAspect="1"/>
          </p:cNvPicPr>
          <p:nvPr>
            <a:wavAudioFile r:embed="rId1" name="Slide 9"/>
          </p:nvPr>
        </p:nvPicPr>
        <p:blipFill>
          <a:blip r:embed="rId3" cstate="print"/>
          <a:stretch>
            <a:fillRect/>
          </a:stretch>
        </p:blipFill>
        <p:spPr>
          <a:xfrm>
            <a:off x="8077200" y="762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5344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Contact Information and Availability Schedule</a:t>
            </a:r>
          </a:p>
          <a:p>
            <a:endParaRPr lang="en-US" dirty="0" smtClean="0"/>
          </a:p>
          <a:p>
            <a:r>
              <a:rPr lang="en-US" dirty="0" smtClean="0"/>
              <a:t>Skills Inventory</a:t>
            </a:r>
          </a:p>
          <a:p>
            <a:endParaRPr lang="en-US" dirty="0" smtClean="0"/>
          </a:p>
          <a:p>
            <a:r>
              <a:rPr lang="en-US" dirty="0" smtClean="0"/>
              <a:t>Expectations</a:t>
            </a:r>
          </a:p>
          <a:p>
            <a:endParaRPr lang="en-US" dirty="0" smtClean="0"/>
          </a:p>
          <a:p>
            <a:r>
              <a:rPr lang="en-US" dirty="0" smtClean="0"/>
              <a:t>Fair and Even Contribution and Collaboration</a:t>
            </a:r>
          </a:p>
          <a:p>
            <a:endParaRPr lang="en-US" dirty="0" smtClean="0"/>
          </a:p>
          <a:p>
            <a:r>
              <a:rPr lang="en-US" dirty="0" smtClean="0"/>
              <a:t>Task Assignments</a:t>
            </a:r>
            <a:endParaRPr lang="en-US" dirty="0"/>
          </a:p>
        </p:txBody>
      </p:sp>
      <p:pic>
        <p:nvPicPr>
          <p:cNvPr id="4" name="Slide 10">
            <a:hlinkClick r:id="" action="ppaction://media"/>
          </p:cNvPr>
          <p:cNvPicPr>
            <a:picLocks noRot="1" noChangeAspect="1"/>
          </p:cNvPicPr>
          <p:nvPr>
            <a:wavAudioFile r:embed="rId1" name="Slide 10"/>
          </p:nvPr>
        </p:nvPicPr>
        <p:blipFill>
          <a:blip r:embed="rId3" cstate="print"/>
          <a:stretch>
            <a:fillRect/>
          </a:stretch>
        </p:blipFill>
        <p:spPr>
          <a:xfrm>
            <a:off x="8077200" y="609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Self-Evaluation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Individually rate each member of your group, including yourself.</a:t>
            </a:r>
          </a:p>
          <a:p>
            <a:endParaRPr lang="en-US" dirty="0" smtClean="0"/>
          </a:p>
          <a:p>
            <a:r>
              <a:rPr lang="en-US" dirty="0" smtClean="0"/>
              <a:t>Reflect upon the group’s work, your experience and suggest improvements</a:t>
            </a:r>
            <a:endParaRPr lang="en-US" dirty="0"/>
          </a:p>
        </p:txBody>
      </p:sp>
      <p:pic>
        <p:nvPicPr>
          <p:cNvPr id="4" name="Slide 11">
            <a:hlinkClick r:id="" action="ppaction://media"/>
          </p:cNvPr>
          <p:cNvPicPr>
            <a:picLocks noRot="1" noChangeAspect="1"/>
          </p:cNvPicPr>
          <p:nvPr>
            <a:wavAudioFile r:embed="rId1" name="Slide 11"/>
          </p:nvPr>
        </p:nvPicPr>
        <p:blipFill>
          <a:blip r:embed="rId3" cstate="print"/>
          <a:stretch>
            <a:fillRect/>
          </a:stretch>
        </p:blipFill>
        <p:spPr>
          <a:xfrm>
            <a:off x="8077200" y="609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Agreement – February 20, 2012</a:t>
            </a:r>
          </a:p>
          <a:p>
            <a:endParaRPr lang="en-US" dirty="0" smtClean="0"/>
          </a:p>
          <a:p>
            <a:r>
              <a:rPr lang="en-US" dirty="0" smtClean="0"/>
              <a:t>Group Self-Assessment – March 27, 2012</a:t>
            </a:r>
          </a:p>
          <a:p>
            <a:endParaRPr lang="en-US" dirty="0" smtClean="0"/>
          </a:p>
          <a:p>
            <a:r>
              <a:rPr lang="en-US" dirty="0" smtClean="0"/>
              <a:t>Group Project – March 27, 2012</a:t>
            </a:r>
            <a:endParaRPr lang="en-US" dirty="0"/>
          </a:p>
        </p:txBody>
      </p:sp>
      <p:pic>
        <p:nvPicPr>
          <p:cNvPr id="4" name="Slide 12">
            <a:hlinkClick r:id="" action="ppaction://media"/>
          </p:cNvPr>
          <p:cNvPicPr>
            <a:picLocks noRot="1" noChangeAspect="1"/>
          </p:cNvPicPr>
          <p:nvPr>
            <a:wavAudioFile r:embed="rId1" name="Slide 12"/>
          </p:nvPr>
        </p:nvPicPr>
        <p:blipFill>
          <a:blip r:embed="rId3" cstate="print"/>
          <a:stretch>
            <a:fillRect/>
          </a:stretch>
        </p:blipFill>
        <p:spPr>
          <a:xfrm>
            <a:off x="8077200" y="685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have groups anyway?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communication skills</a:t>
            </a:r>
          </a:p>
          <a:p>
            <a:endParaRPr lang="en-US" dirty="0" smtClean="0"/>
          </a:p>
          <a:p>
            <a:r>
              <a:rPr lang="en-US" dirty="0" smtClean="0"/>
              <a:t>Teamwork skills</a:t>
            </a:r>
          </a:p>
          <a:p>
            <a:endParaRPr lang="en-US" dirty="0" smtClean="0"/>
          </a:p>
          <a:p>
            <a:r>
              <a:rPr lang="en-US" dirty="0" smtClean="0"/>
              <a:t>Collaboration skills</a:t>
            </a:r>
          </a:p>
          <a:p>
            <a:endParaRPr lang="en-US" dirty="0" smtClean="0"/>
          </a:p>
          <a:p>
            <a:r>
              <a:rPr lang="en-US" dirty="0" smtClean="0"/>
              <a:t>Mirror real life experiences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8001000" y="685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Meaning of  TEAM</a:t>
            </a:r>
            <a:endParaRPr lang="en-CA" dirty="0"/>
          </a:p>
        </p:txBody>
      </p:sp>
      <p:pic>
        <p:nvPicPr>
          <p:cNvPr id="6" name="Content Placeholder 5">
            <a:hlinkClick r:id="rId4"/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34" y="1752600"/>
            <a:ext cx="6167966" cy="462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Team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93.399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01000" y="5333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6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 4113 Groups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Slide 3">
            <a:hlinkClick r:id="" action="ppaction://media"/>
          </p:cNvPr>
          <p:cNvPicPr>
            <a:picLocks noRot="1" noChangeAspect="1"/>
          </p:cNvPicPr>
          <p:nvPr>
            <a:wavAudioFile r:embed="rId2" name="Slide 3"/>
          </p:nvPr>
        </p:nvPicPr>
        <p:blipFill>
          <a:blip r:embed="rId4" cstate="print"/>
          <a:stretch>
            <a:fillRect/>
          </a:stretch>
        </p:blipFill>
        <p:spPr>
          <a:xfrm>
            <a:off x="8029903" y="609600"/>
            <a:ext cx="304800" cy="304800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33400" y="1752600"/>
          <a:ext cx="81534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5" imgW="6074196" imgH="2738661" progId="Word.Document.12">
                  <p:embed/>
                </p:oleObj>
              </mc:Choice>
              <mc:Fallback>
                <p:oleObj name="Document" r:id="rId5" imgW="6074196" imgH="2738661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52600"/>
                        <a:ext cx="81534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within a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leader/facilitator</a:t>
            </a:r>
          </a:p>
          <a:p>
            <a:endParaRPr lang="en-US" dirty="0" smtClean="0"/>
          </a:p>
          <a:p>
            <a:r>
              <a:rPr lang="en-US" dirty="0" smtClean="0"/>
              <a:t>arbitrator/monitor</a:t>
            </a:r>
          </a:p>
          <a:p>
            <a:endParaRPr lang="en-US" dirty="0" smtClean="0"/>
          </a:p>
          <a:p>
            <a:r>
              <a:rPr lang="en-US" dirty="0" err="1" smtClean="0"/>
              <a:t>notetaker</a:t>
            </a:r>
            <a:r>
              <a:rPr lang="en-US" dirty="0" smtClean="0"/>
              <a:t>/time keeper</a:t>
            </a:r>
          </a:p>
          <a:p>
            <a:endParaRPr lang="en-US" dirty="0" smtClean="0"/>
          </a:p>
          <a:p>
            <a:r>
              <a:rPr lang="en-US" dirty="0" smtClean="0"/>
              <a:t>devil’s advocate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000" dirty="0" smtClean="0"/>
              <a:t>Ref: </a:t>
            </a:r>
            <a:r>
              <a:rPr lang="en-US" sz="2000" dirty="0" smtClean="0">
                <a:hlinkClick r:id="rId3"/>
              </a:rPr>
              <a:t>http://cte.uwaterloo.ca/teaching_resources/tips/group_roles.html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213487" y="1981200"/>
            <a:ext cx="308610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Benefit from </a:t>
            </a:r>
          </a:p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individual </a:t>
            </a:r>
          </a:p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strengths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4419600"/>
            <a:ext cx="3008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Rotate Roles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Slide 4">
            <a:hlinkClick r:id="" action="ppaction://media"/>
          </p:cNvPr>
          <p:cNvPicPr>
            <a:picLocks noRot="1" noChangeAspect="1"/>
          </p:cNvPicPr>
          <p:nvPr>
            <a:wavAudioFile r:embed="rId1" name="Slide 4"/>
          </p:nvPr>
        </p:nvPicPr>
        <p:blipFill>
          <a:blip r:embed="rId4" cstate="print"/>
          <a:stretch>
            <a:fillRect/>
          </a:stretch>
        </p:blipFill>
        <p:spPr>
          <a:xfrm>
            <a:off x="8113788" y="5990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Leader/Facilitator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Clarifies goals</a:t>
            </a:r>
          </a:p>
          <a:p>
            <a:endParaRPr lang="en-US" dirty="0" smtClean="0"/>
          </a:p>
          <a:p>
            <a:r>
              <a:rPr lang="en-US" dirty="0" smtClean="0"/>
              <a:t>Keeps group on task</a:t>
            </a:r>
          </a:p>
          <a:p>
            <a:endParaRPr lang="en-US" dirty="0" smtClean="0"/>
          </a:p>
          <a:p>
            <a:r>
              <a:rPr lang="en-US" dirty="0" smtClean="0"/>
              <a:t>Ensures deadlines are met</a:t>
            </a:r>
          </a:p>
          <a:p>
            <a:endParaRPr lang="en-US" dirty="0" smtClean="0"/>
          </a:p>
          <a:p>
            <a:endParaRPr lang="en-US" dirty="0" smtClean="0"/>
          </a:p>
          <a:p>
            <a:pPr lvl="0">
              <a:buClr>
                <a:srgbClr val="F0AD00"/>
              </a:buClr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Ref: </a:t>
            </a:r>
            <a:r>
              <a:rPr lang="en-US" sz="2000" dirty="0" smtClean="0">
                <a:solidFill>
                  <a:prstClr val="black"/>
                </a:solidFill>
                <a:hlinkClick r:id="rId3"/>
              </a:rPr>
              <a:t>http://cte.uwaterloo.ca/teaching_resources/tips/group_roles.html</a:t>
            </a:r>
            <a:endParaRPr lang="en-US" sz="2000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53000" y="1981200"/>
            <a:ext cx="39624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"From what I’m hearing, it appears that the key issues are A, B, and C. Why don’t we start by</a:t>
            </a:r>
          </a:p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discussing A, if that is agreeable to everyone?”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Slide 5">
            <a:hlinkClick r:id="" action="ppaction://media"/>
          </p:cNvPr>
          <p:cNvPicPr>
            <a:picLocks noRot="1" noChangeAspect="1"/>
          </p:cNvPicPr>
          <p:nvPr>
            <a:wavAudioFile r:embed="rId1" name="Slide 5"/>
          </p:nvPr>
        </p:nvPicPr>
        <p:blipFill>
          <a:blip r:embed="rId4" cstate="print"/>
          <a:stretch>
            <a:fillRect/>
          </a:stretch>
        </p:blipFill>
        <p:spPr>
          <a:xfrm>
            <a:off x="8077200" y="64638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Arbitrator/Monitor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Observes group climate</a:t>
            </a:r>
          </a:p>
          <a:p>
            <a:endParaRPr lang="en-US" dirty="0" smtClean="0"/>
          </a:p>
          <a:p>
            <a:r>
              <a:rPr lang="en-US" dirty="0" smtClean="0"/>
              <a:t>Suggestions for conflict resolution</a:t>
            </a:r>
          </a:p>
          <a:p>
            <a:endParaRPr lang="en-US" dirty="0" smtClean="0"/>
          </a:p>
          <a:p>
            <a:r>
              <a:rPr lang="en-US" dirty="0" smtClean="0"/>
              <a:t>Ensures everyone is participating</a:t>
            </a:r>
          </a:p>
          <a:p>
            <a:endParaRPr lang="en-US" dirty="0" smtClean="0"/>
          </a:p>
          <a:p>
            <a:r>
              <a:rPr lang="en-US" dirty="0" smtClean="0"/>
              <a:t>Cheerleader</a:t>
            </a:r>
          </a:p>
          <a:p>
            <a:endParaRPr lang="en-US" dirty="0" smtClean="0"/>
          </a:p>
          <a:p>
            <a:pPr lvl="0">
              <a:buClr>
                <a:srgbClr val="F0AD00"/>
              </a:buClr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Ref: </a:t>
            </a:r>
            <a:r>
              <a:rPr lang="en-US" sz="2000" dirty="0" smtClean="0">
                <a:solidFill>
                  <a:prstClr val="black"/>
                </a:solidFill>
                <a:hlinkClick r:id="rId3"/>
              </a:rPr>
              <a:t>http://cte.uwaterloo.ca/teaching_resources/tips/group_roles.html</a:t>
            </a:r>
            <a:endParaRPr lang="en-US" sz="2000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48200" y="4572000"/>
            <a:ext cx="3962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"We haven’t heard much during our meeting from you, John. Do you have any thoughts?”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Slide 6">
            <a:hlinkClick r:id="" action="ppaction://media"/>
          </p:cNvPr>
          <p:cNvPicPr>
            <a:picLocks noRot="1" noChangeAspect="1"/>
          </p:cNvPicPr>
          <p:nvPr>
            <a:wavAudioFile r:embed="rId1" name="Slide 6"/>
          </p:nvPr>
        </p:nvPicPr>
        <p:blipFill>
          <a:blip r:embed="rId4" cstate="print"/>
          <a:stretch>
            <a:fillRect/>
          </a:stretch>
        </p:blipFill>
        <p:spPr>
          <a:xfrm>
            <a:off x="8153400" y="685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Notetaker</a:t>
            </a:r>
            <a:r>
              <a:rPr lang="en-US" dirty="0" smtClean="0"/>
              <a:t>/Time Keeper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Takes notes re decisions, tasks assigned</a:t>
            </a:r>
          </a:p>
          <a:p>
            <a:endParaRPr lang="en-US" dirty="0" smtClean="0"/>
          </a:p>
          <a:p>
            <a:r>
              <a:rPr lang="en-US" dirty="0" smtClean="0"/>
              <a:t>Summarizes discussions</a:t>
            </a:r>
          </a:p>
          <a:p>
            <a:endParaRPr lang="en-US" dirty="0" smtClean="0"/>
          </a:p>
          <a:p>
            <a:r>
              <a:rPr lang="en-US" dirty="0" smtClean="0"/>
              <a:t>Presents group material</a:t>
            </a:r>
          </a:p>
          <a:p>
            <a:endParaRPr lang="en-US" dirty="0" smtClean="0"/>
          </a:p>
          <a:p>
            <a:r>
              <a:rPr lang="en-US" dirty="0" smtClean="0"/>
              <a:t>Guides group re time on topic</a:t>
            </a:r>
          </a:p>
          <a:p>
            <a:endParaRPr lang="en-US" dirty="0" smtClean="0"/>
          </a:p>
          <a:p>
            <a:pPr lvl="0">
              <a:buClr>
                <a:srgbClr val="F0AD00"/>
              </a:buClr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Ref: </a:t>
            </a:r>
            <a:r>
              <a:rPr lang="en-US" sz="2000" dirty="0" smtClean="0">
                <a:solidFill>
                  <a:prstClr val="black"/>
                </a:solidFill>
                <a:hlinkClick r:id="rId3"/>
              </a:rPr>
              <a:t>http://cte.uwaterloo.ca/teaching_resources/tips/group_roles.html</a:t>
            </a:r>
            <a:endParaRPr lang="en-US" sz="2000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76800" y="3276600"/>
            <a:ext cx="3962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"I’ll send you an updated version of our report tomorrow, along with a summary of today’s meeting.”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Slide 7">
            <a:hlinkClick r:id="" action="ppaction://media"/>
          </p:cNvPr>
          <p:cNvPicPr>
            <a:picLocks noRot="1" noChangeAspect="1"/>
          </p:cNvPicPr>
          <p:nvPr>
            <a:wavAudioFile r:embed="rId1" name="Slide 7"/>
          </p:nvPr>
        </p:nvPicPr>
        <p:blipFill>
          <a:blip r:embed="rId4" cstate="print"/>
          <a:stretch>
            <a:fillRect/>
          </a:stretch>
        </p:blipFill>
        <p:spPr>
          <a:xfrm>
            <a:off x="8077200" y="704193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Devil’s Advocate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7391400" cy="462560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Guards against “groupthink”</a:t>
            </a:r>
          </a:p>
          <a:p>
            <a:endParaRPr lang="en-US" dirty="0" smtClean="0"/>
          </a:p>
          <a:p>
            <a:r>
              <a:rPr lang="en-US" dirty="0" smtClean="0"/>
              <a:t>Ensures that all arguments have been heard</a:t>
            </a:r>
          </a:p>
          <a:p>
            <a:endParaRPr lang="en-US" dirty="0" smtClean="0"/>
          </a:p>
          <a:p>
            <a:r>
              <a:rPr lang="en-US" dirty="0" smtClean="0"/>
              <a:t>Open to problems, possibilities, and opposing ideas. </a:t>
            </a:r>
          </a:p>
          <a:p>
            <a:endParaRPr lang="en-US" dirty="0" smtClean="0"/>
          </a:p>
          <a:p>
            <a:r>
              <a:rPr lang="en-US" dirty="0" smtClean="0"/>
              <a:t>Quality-control</a:t>
            </a:r>
          </a:p>
          <a:p>
            <a:pPr lvl="0">
              <a:buClr>
                <a:srgbClr val="F0AD00"/>
              </a:buClr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Ref: </a:t>
            </a:r>
            <a:r>
              <a:rPr lang="en-US" sz="2000" dirty="0" smtClean="0">
                <a:solidFill>
                  <a:prstClr val="black"/>
                </a:solidFill>
                <a:hlinkClick r:id="rId3"/>
              </a:rPr>
              <a:t>http://cte.uwaterloo.ca/teaching_resources/tips/group_roles.html</a:t>
            </a:r>
            <a:endParaRPr lang="en-US" sz="2000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53200" y="3124200"/>
            <a:ext cx="23622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"OK, we’ve decided to go with plan C, but I noticed that we still haven’t dealt with the same problem that plan A didn’t address. What can we do to solve this?”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Slide 8">
            <a:hlinkClick r:id="" action="ppaction://media"/>
          </p:cNvPr>
          <p:cNvPicPr>
            <a:picLocks noRot="1" noChangeAspect="1"/>
          </p:cNvPicPr>
          <p:nvPr>
            <a:wavAudioFile r:embed="rId1" name="Slide 8"/>
          </p:nvPr>
        </p:nvPicPr>
        <p:blipFill>
          <a:blip r:embed="rId4" cstate="print"/>
          <a:stretch>
            <a:fillRect/>
          </a:stretch>
        </p:blipFill>
        <p:spPr>
          <a:xfrm>
            <a:off x="8077200" y="685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565</TotalTime>
  <Words>334</Words>
  <Application>Microsoft Office PowerPoint</Application>
  <PresentationFormat>On-screen Show (4:3)</PresentationFormat>
  <Paragraphs>99</Paragraphs>
  <Slides>13</Slides>
  <Notes>0</Notes>
  <HiddenSlides>0</HiddenSlides>
  <MMClips>13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Module</vt:lpstr>
      <vt:lpstr>Document</vt:lpstr>
      <vt:lpstr>Working in Groups</vt:lpstr>
      <vt:lpstr>Why have groups anyway?</vt:lpstr>
      <vt:lpstr>The Meaning of  TEAM</vt:lpstr>
      <vt:lpstr>ED 4113 Groups </vt:lpstr>
      <vt:lpstr>Roles within a group</vt:lpstr>
      <vt:lpstr>Leader/Facilitator</vt:lpstr>
      <vt:lpstr>Arbitrator/Monitor</vt:lpstr>
      <vt:lpstr>Notetaker/Time Keeper</vt:lpstr>
      <vt:lpstr>Devil’s Advocate</vt:lpstr>
      <vt:lpstr>Group Agreement</vt:lpstr>
      <vt:lpstr>Group Agreement</vt:lpstr>
      <vt:lpstr>Group Self-Evaluation</vt:lpstr>
      <vt:lpstr>Deadlines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Maggie</cp:lastModifiedBy>
  <cp:revision>43</cp:revision>
  <dcterms:created xsi:type="dcterms:W3CDTF">2012-02-02T12:23:31Z</dcterms:created>
  <dcterms:modified xsi:type="dcterms:W3CDTF">2012-03-25T15:29:26Z</dcterms:modified>
</cp:coreProperties>
</file>